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Dr. Carlos Alberto Santiago Hernández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Tabasco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5035705"/>
            <a:ext cx="3776870" cy="16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9931162421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9933136105 Ext. 8600242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csantiago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24978"/>
            <a:ext cx="3776870" cy="2179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Doctorado en Derecho.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3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Dogmática Penal y Sistema Acusatorio.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Estudios de Migración Internacional.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3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34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Año de ingreso al INM: 2017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 Tabasco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16/05/2023 -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Chiapas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16/01/2023 - 15/05/2023: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Tabasco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16/05/2019 - 15/01/2023: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15/09/2017 – 15/05/2019: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Subdelegado Federal.</a:t>
            </a: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indent="0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Cuenta con más de 25 años de experiencia en la Administración Pública, ocupando los siguientes cargos, entre otros: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Director de Enlace, Seguimiento y Vinculación de la Coordinación para la Atención Integral de la Migración en la Frontera Sur.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Gobernación.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Director de la Agencia Estatal de Investigación.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Seguridad Pública del Estado de Tabasco.</a:t>
            </a:r>
            <a:endParaRPr lang="es-MX" sz="1400" b="0" kern="1200" baseline="0" dirty="0">
              <a:solidFill>
                <a:srgbClr val="660033"/>
              </a:solidFill>
              <a:effectLst/>
              <a:latin typeface="+mj-lt"/>
              <a:ea typeface="+mn-ea"/>
              <a:cs typeface="+mn-cs"/>
            </a:endParaRP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Director General de Averiguaciones Previas.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Procuraduría General de Justicia del Estado de Tabasco.</a:t>
            </a:r>
            <a:endParaRPr lang="es-MX" sz="1600" b="1" dirty="0">
              <a:solidFill>
                <a:srgbClr val="A7802D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1" name="Picture 2" descr="Y:\SDCO_Zona Sur\SUR\CV TITULARES DE LAS O R\SEMBLANZAS CURRICULARES TOR -JUNIO 2024\FOTOS\TABASCO- CARLOS ALBERTO SANTIAGO HERNÁNDEZ.jpg">
            <a:extLst>
              <a:ext uri="{FF2B5EF4-FFF2-40B4-BE49-F238E27FC236}">
                <a16:creationId xmlns:a16="http://schemas.microsoft.com/office/drawing/2014/main" id="{96689D04-86E8-440C-86F7-208EEA0F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3519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42422</TotalTime>
  <Words>226</Words>
  <Application>Microsoft Office PowerPoint</Application>
  <PresentationFormat>Panorámica</PresentationFormat>
  <Paragraphs>27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Medium</vt:lpstr>
      <vt:lpstr>MadrePatria</vt:lpstr>
      <vt:lpstr>Geomanist</vt:lpstr>
      <vt:lpstr>Calibri</vt:lpstr>
      <vt:lpstr>Geomanist Bold</vt:lpstr>
      <vt:lpstr>Montserrat</vt:lpstr>
      <vt:lpstr>Montserrat SemiBold</vt:lpstr>
      <vt:lpstr>Wingdings</vt:lpstr>
      <vt:lpstr>Arial</vt:lpstr>
      <vt:lpstr>Geomanist Light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2570</cp:revision>
  <cp:lastPrinted>2024-11-06T00:49:20Z</cp:lastPrinted>
  <dcterms:created xsi:type="dcterms:W3CDTF">2018-12-04T03:27:02Z</dcterms:created>
  <dcterms:modified xsi:type="dcterms:W3CDTF">2024-11-14T16:42:34Z</dcterms:modified>
</cp:coreProperties>
</file>